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0d53a290a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0d53a290a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d53a290a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d53a290a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d53a290a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d53a290a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d53a290a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d53a290a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e6529a80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e6529a80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e6529a8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e6529a8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CSE 111 Fall 2024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Video Game Database</a:t>
            </a:r>
            <a:endParaRPr sz="4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Ali Adham and Bilal Adham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Synopsis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Stores information about video games and other related entities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query entities and relationships for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Stores multi-platform games as distinct games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same game released on PC and Xbox would be stored as two distinct games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Games released on different platforms tend to have different publishers or developers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Use Case Diagram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3489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main use case is for users to search for games or other video game related entities (developers, publishers, etc). A user uses the application to search for their desired info through the use of filters, ranges, and string matching.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972775" y="602750"/>
            <a:ext cx="3455326" cy="488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E/R Diagram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4450" y="574549"/>
            <a:ext cx="4633702" cy="423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Schema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650" y="88338"/>
            <a:ext cx="3864499" cy="496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Application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application is </a:t>
            </a:r>
            <a:r>
              <a:rPr lang="en" sz="1600"/>
              <a:t>programmed</a:t>
            </a:r>
            <a:r>
              <a:rPr lang="en" sz="1600"/>
              <a:t> in Python and heavily uses the TKinter library for GUI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Uses PRAGMA to build table structure from database for data management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2115350" y="2995675"/>
            <a:ext cx="4569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Games and consoles can be searched by their title and sales figures.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Users can insert, delete, and update from any of the tables through the Manage Data tab.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125" y="331525"/>
            <a:ext cx="7127749" cy="244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